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5"/>
  </p:notesMasterIdLst>
  <p:sldIdLst>
    <p:sldId id="283" r:id="rId4"/>
    <p:sldId id="257" r:id="rId5"/>
    <p:sldId id="290" r:id="rId6"/>
    <p:sldId id="258" r:id="rId7"/>
    <p:sldId id="264" r:id="rId8"/>
    <p:sldId id="259" r:id="rId9"/>
    <p:sldId id="299" r:id="rId10"/>
    <p:sldId id="303" r:id="rId11"/>
    <p:sldId id="300" r:id="rId12"/>
    <p:sldId id="282" r:id="rId13"/>
    <p:sldId id="265" r:id="rId14"/>
  </p:sldIdLst>
  <p:sldSz cx="18288000" cy="10288588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979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657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37C0E9A1-0EBC-87EC-921C-BC341A6A1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C2539C8-F938-793D-A817-6721B7EFE812}"/>
              </a:ext>
            </a:extLst>
          </p:cNvPr>
          <p:cNvSpPr txBox="1">
            <a:spLocks/>
          </p:cNvSpPr>
          <p:nvPr/>
        </p:nvSpPr>
        <p:spPr>
          <a:xfrm>
            <a:off x="3709066" y="5640928"/>
            <a:ext cx="10744199" cy="22717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rgbClr val="1155C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Design programs in Go using pointers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2: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Core Go Concepts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Data Types in Go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Arrays and Slices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Maps and Functions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Go Scope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Data Types: Pointers</a:t>
            </a:r>
          </a:p>
          <a:p>
            <a:pPr lvl="1"/>
            <a:r>
              <a:rPr lang="en-US" dirty="0"/>
              <a:t>Operations on Pointers</a:t>
            </a:r>
          </a:p>
          <a:p>
            <a:pPr lvl="1"/>
            <a:r>
              <a:rPr lang="en-US" dirty="0"/>
              <a:t>Pointers Example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Use pointer data types in Go program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Go Data Types – Pointers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258875" y="1768703"/>
            <a:ext cx="17421905" cy="300450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Go, pointer data types are used to store memory addresses of other data types.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Pointers allow you to indirectly access and manipulate the underlying data by referencing its memory location.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Understanding pointer data types is essential when working with memory, dynamic data structures, and efficient function calls.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declare a pointer to a specific data type using the following syntax: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0FF5A20-A695-3F67-9CD6-E6C779D917E8}"/>
              </a:ext>
            </a:extLst>
          </p:cNvPr>
          <p:cNvSpPr/>
          <p:nvPr/>
        </p:nvSpPr>
        <p:spPr bwMode="auto">
          <a:xfrm>
            <a:off x="5471885" y="5413549"/>
            <a:ext cx="8287657" cy="94371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pointerName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*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DataType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1038954-76F9-4BE9-EDB6-068E5C24E656}"/>
              </a:ext>
            </a:extLst>
          </p:cNvPr>
          <p:cNvSpPr/>
          <p:nvPr/>
        </p:nvSpPr>
        <p:spPr bwMode="auto">
          <a:xfrm>
            <a:off x="7772398" y="4963840"/>
            <a:ext cx="3236685" cy="44970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Pointer Declaration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AEA7382-083A-6C51-A74D-89432DEB9E0C}"/>
              </a:ext>
            </a:extLst>
          </p:cNvPr>
          <p:cNvSpPr/>
          <p:nvPr/>
        </p:nvSpPr>
        <p:spPr bwMode="auto">
          <a:xfrm>
            <a:off x="464456" y="6594503"/>
            <a:ext cx="17605829" cy="300450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var: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This is the keyword used to declare variables in Go.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pointerName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Replace this with the name you want to give to your pointer variable. Choose a meaningful name that reflects what the pointer is pointing to.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asterisk (*) indicates that you are declaring a pointer variable.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DataType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Replace this with the data type to which the pointer will point. </a:t>
            </a:r>
          </a:p>
        </p:txBody>
      </p:sp>
    </p:spTree>
    <p:extLst>
      <p:ext uri="{BB962C8B-B14F-4D97-AF65-F5344CB8AC3E}">
        <p14:creationId xmlns:p14="http://schemas.microsoft.com/office/powerpoint/2010/main" val="21838562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on Pointers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0B46907-1CDA-37AD-818E-CD4624D567EA}"/>
              </a:ext>
            </a:extLst>
          </p:cNvPr>
          <p:cNvSpPr/>
          <p:nvPr/>
        </p:nvSpPr>
        <p:spPr bwMode="auto">
          <a:xfrm>
            <a:off x="239508" y="2284955"/>
            <a:ext cx="14608606" cy="225227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Getting the Address of a Variable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obtain the memory address of a variable by using the &amp; operator followed by the variable.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example,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&amp;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myVar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returns the memory address of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myVar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11FBF0B-6AF1-C2C9-47F8-A95026BF3F34}"/>
              </a:ext>
            </a:extLst>
          </p:cNvPr>
          <p:cNvSpPr/>
          <p:nvPr/>
        </p:nvSpPr>
        <p:spPr bwMode="auto">
          <a:xfrm>
            <a:off x="239508" y="5505615"/>
            <a:ext cx="14608606" cy="249801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Dereferencing Pointers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access the value stored at the memory address pointed to by a pointer, you use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operator before the pointer variable.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example,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*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ptr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gives you the value stored at the memory address pointed to by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71435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Example 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7" y="2832358"/>
            <a:ext cx="10479315" cy="655631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var num int = 42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var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ptr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*int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ptr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&amp;num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("Value of num: %d\n", num)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("Value pointed to by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ptr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 %d\n", *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ptr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518170" y="3485883"/>
            <a:ext cx="5884459" cy="157959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 of num: 42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Value pointed to by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ptr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: 42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4227283" y="240353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303466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41028564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402</Words>
  <Application>Microsoft Office PowerPoint</Application>
  <PresentationFormat>Custom</PresentationFormat>
  <Paragraphs>54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Calibri</vt:lpstr>
      <vt:lpstr>Consolas</vt:lpstr>
      <vt:lpstr>Roboto</vt:lpstr>
      <vt:lpstr>Arial</vt:lpstr>
      <vt:lpstr>Calibri Light</vt:lpstr>
      <vt:lpstr>Office Theme</vt:lpstr>
      <vt:lpstr>Custom Design</vt:lpstr>
      <vt:lpstr>1_Custom Design</vt:lpstr>
      <vt:lpstr>PowerPoint Presentation</vt:lpstr>
      <vt:lpstr>PowerPoint Presentation</vt:lpstr>
      <vt:lpstr>PowerPoint Presentation</vt:lpstr>
      <vt:lpstr>Topics</vt:lpstr>
      <vt:lpstr>Learning Objectives</vt:lpstr>
      <vt:lpstr>Go Data Types – Pointers</vt:lpstr>
      <vt:lpstr>Pointers</vt:lpstr>
      <vt:lpstr>Operations on Pointers</vt:lpstr>
      <vt:lpstr>Pointers Example 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73</cp:revision>
  <dcterms:created xsi:type="dcterms:W3CDTF">2023-08-03T08:03:00Z</dcterms:created>
  <dcterms:modified xsi:type="dcterms:W3CDTF">2023-10-25T17:53:10Z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